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4" r:id="rId9"/>
    <p:sldId id="263" r:id="rId10"/>
    <p:sldId id="264" r:id="rId11"/>
    <p:sldId id="265" r:id="rId12"/>
    <p:sldId id="275" r:id="rId13"/>
    <p:sldId id="281" r:id="rId14"/>
    <p:sldId id="266" r:id="rId15"/>
    <p:sldId id="267" r:id="rId16"/>
    <p:sldId id="276" r:id="rId17"/>
    <p:sldId id="270" r:id="rId18"/>
    <p:sldId id="271" r:id="rId19"/>
    <p:sldId id="277" r:id="rId20"/>
    <p:sldId id="268" r:id="rId21"/>
    <p:sldId id="269" r:id="rId22"/>
    <p:sldId id="278" r:id="rId23"/>
    <p:sldId id="279" r:id="rId24"/>
    <p:sldId id="28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4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68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5A53-265E-41F8-9B40-28D4BD7A7E7F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D3B3-A89E-4F5A-87EF-D38049157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75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8BC60DFC-828D-4EEE-9E56-F0C1A987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437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95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28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652"/>
          </a:xfrm>
        </p:spPr>
        <p:txBody>
          <a:bodyPr>
            <a:normAutofit/>
          </a:bodyPr>
          <a:lstStyle>
            <a:lvl1pPr>
              <a:defRPr sz="2400" b="1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3F95AD-8366-4CFD-800B-47F7E0CCDD04}"/>
              </a:ext>
            </a:extLst>
          </p:cNvPr>
          <p:cNvSpPr/>
          <p:nvPr userDrawn="1"/>
        </p:nvSpPr>
        <p:spPr>
          <a:xfrm>
            <a:off x="1" y="560570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19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33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7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20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5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9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A1F591-6926-41D0-BBA3-EF0979AF43D2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79771C-9676-4998-AA30-FB9871DEB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99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257EC51-89AB-4231-9211-9E561A642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3282" r="3204" b="9828"/>
          <a:stretch/>
        </p:blipFill>
        <p:spPr>
          <a:xfrm>
            <a:off x="0" y="6298111"/>
            <a:ext cx="5506278" cy="5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9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78AA4-5A8D-49E9-887B-87B729F719DF}"/>
              </a:ext>
            </a:extLst>
          </p:cNvPr>
          <p:cNvSpPr txBox="1"/>
          <p:nvPr/>
        </p:nvSpPr>
        <p:spPr>
          <a:xfrm>
            <a:off x="1812270" y="2643812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イニシエーション・スピーチ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近藤　寛充</a:t>
            </a:r>
          </a:p>
        </p:txBody>
      </p:sp>
    </p:spTree>
    <p:extLst>
      <p:ext uri="{BB962C8B-B14F-4D97-AF65-F5344CB8AC3E}">
        <p14:creationId xmlns:p14="http://schemas.microsoft.com/office/powerpoint/2010/main" val="355438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C98E7D5F-56FB-0E1C-ADB6-7252E48B1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78" y="3753476"/>
            <a:ext cx="3381375" cy="27051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F18E0C1-8702-8E8D-A0D8-567043E36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07" y="1113414"/>
            <a:ext cx="3352800" cy="2514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17DD891-79EA-DC91-BF08-A0875D280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" y="1824664"/>
            <a:ext cx="5143500" cy="3857625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浜松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219692" y="5854149"/>
            <a:ext cx="534273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面積</a:t>
            </a:r>
            <a:r>
              <a:rPr lang="en-US" altLang="ja-JP" sz="2000" b="0" dirty="0"/>
              <a:t>162ha</a:t>
            </a:r>
            <a:r>
              <a:rPr lang="ja-JP" altLang="en-US" sz="2000" b="0" dirty="0"/>
              <a:t>、人口</a:t>
            </a:r>
            <a:r>
              <a:rPr lang="en-US" altLang="ja-JP" sz="2000" b="0" dirty="0"/>
              <a:t>6,600</a:t>
            </a:r>
            <a:r>
              <a:rPr lang="ja-JP" altLang="en-US" sz="2000" b="0" dirty="0"/>
              <a:t>人、総事業費</a:t>
            </a:r>
            <a:r>
              <a:rPr lang="en-US" altLang="ja-JP" sz="2000" b="0" dirty="0"/>
              <a:t>700</a:t>
            </a:r>
            <a:r>
              <a:rPr lang="ja-JP" altLang="en-US" sz="2000" b="0" dirty="0"/>
              <a:t>億円</a:t>
            </a:r>
            <a:endParaRPr lang="en-US" altLang="ja-JP" sz="2000" b="0" dirty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F29B74A-95F3-42E8-B3A6-72946D0A43F0}"/>
              </a:ext>
            </a:extLst>
          </p:cNvPr>
          <p:cNvSpPr txBox="1">
            <a:spLocks/>
          </p:cNvSpPr>
          <p:nvPr/>
        </p:nvSpPr>
        <p:spPr>
          <a:xfrm>
            <a:off x="1837311" y="1844310"/>
            <a:ext cx="2197977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dirty="0"/>
              <a:t>静岡県浜松市</a:t>
            </a:r>
            <a:endParaRPr lang="en-US" altLang="ja-JP" sz="20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7A0E868-E674-40E4-AF3E-EB7076A37227}"/>
              </a:ext>
            </a:extLst>
          </p:cNvPr>
          <p:cNvSpPr txBox="1">
            <a:spLocks/>
          </p:cNvSpPr>
          <p:nvPr/>
        </p:nvSpPr>
        <p:spPr>
          <a:xfrm>
            <a:off x="5561170" y="1134535"/>
            <a:ext cx="2032325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ホームセンター</a:t>
            </a:r>
            <a:endParaRPr lang="en-US" altLang="ja-JP" sz="2000" b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B903D16-CD73-40EC-85D2-CE6F73A59858}"/>
              </a:ext>
            </a:extLst>
          </p:cNvPr>
          <p:cNvSpPr txBox="1">
            <a:spLocks/>
          </p:cNvSpPr>
          <p:nvPr/>
        </p:nvSpPr>
        <p:spPr>
          <a:xfrm>
            <a:off x="5471720" y="3683186"/>
            <a:ext cx="3351944" cy="998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うなぎパイテーマパーク</a:t>
            </a:r>
            <a:endParaRPr lang="en-US" altLang="ja-JP" sz="2000" b="0" dirty="0"/>
          </a:p>
          <a:p>
            <a:r>
              <a:rPr lang="ja-JP" altLang="en-US" sz="2000" b="0" dirty="0"/>
              <a:t>「ニコエ」</a:t>
            </a:r>
            <a:endParaRPr lang="en-US" altLang="ja-JP" sz="2000" b="0" dirty="0"/>
          </a:p>
        </p:txBody>
      </p:sp>
    </p:spTree>
    <p:extLst>
      <p:ext uri="{BB962C8B-B14F-4D97-AF65-F5344CB8AC3E}">
        <p14:creationId xmlns:p14="http://schemas.microsoft.com/office/powerpoint/2010/main" val="302641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浜松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3885977" y="6034478"/>
            <a:ext cx="3926179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鰻の「うな新」</a:t>
            </a:r>
            <a:endParaRPr lang="en-US" altLang="ja-JP" sz="2000" b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E8BA4D-ACF4-8074-B3C4-ED9A579FD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16" y="1824664"/>
            <a:ext cx="55816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4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浜松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7A0E868-E674-40E4-AF3E-EB7076A37227}"/>
              </a:ext>
            </a:extLst>
          </p:cNvPr>
          <p:cNvSpPr txBox="1">
            <a:spLocks/>
          </p:cNvSpPr>
          <p:nvPr/>
        </p:nvSpPr>
        <p:spPr>
          <a:xfrm>
            <a:off x="3694331" y="6052968"/>
            <a:ext cx="2129999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餃子の「石松」</a:t>
            </a:r>
            <a:endParaRPr lang="en-US" altLang="ja-JP" sz="2000" b="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07C0314-7302-46C9-FFC3-655FA6FC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747668"/>
            <a:ext cx="58483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浜松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7A0E868-E674-40E4-AF3E-EB7076A37227}"/>
              </a:ext>
            </a:extLst>
          </p:cNvPr>
          <p:cNvSpPr txBox="1">
            <a:spLocks/>
          </p:cNvSpPr>
          <p:nvPr/>
        </p:nvSpPr>
        <p:spPr>
          <a:xfrm>
            <a:off x="1707422" y="6052968"/>
            <a:ext cx="6361043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静岡市民のソールフード「さわやか」のハンバーグ</a:t>
            </a:r>
            <a:endParaRPr lang="en-US" altLang="ja-JP" sz="2000" b="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2CF33B-D010-95D3-63B0-AF9F6EAE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9" y="1750256"/>
            <a:ext cx="57340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27EE0B8-2463-80E5-B71D-4163C82C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34" y="4020052"/>
            <a:ext cx="3714750" cy="1714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38D093-44E1-4928-C0A0-4C2BEC7AC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85" y="1253022"/>
            <a:ext cx="3476625" cy="24479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0718B7-C0D6-B6F5-5FD9-2EE18E11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9" y="1818315"/>
            <a:ext cx="5143500" cy="3857625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今治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219692" y="5854149"/>
            <a:ext cx="534273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面積</a:t>
            </a:r>
            <a:r>
              <a:rPr lang="en-US" altLang="ja-JP" sz="2000" b="0" dirty="0"/>
              <a:t>172ha</a:t>
            </a:r>
            <a:r>
              <a:rPr lang="ja-JP" altLang="en-US" sz="2000" b="0" dirty="0"/>
              <a:t>、人口</a:t>
            </a:r>
            <a:r>
              <a:rPr lang="en-US" altLang="ja-JP" sz="2000" b="0" dirty="0"/>
              <a:t>3,000</a:t>
            </a:r>
            <a:r>
              <a:rPr lang="ja-JP" altLang="en-US" sz="2000" b="0" dirty="0"/>
              <a:t>人、総事業費</a:t>
            </a:r>
            <a:r>
              <a:rPr lang="en-US" altLang="ja-JP" sz="2000" b="0" dirty="0"/>
              <a:t>600</a:t>
            </a:r>
            <a:r>
              <a:rPr lang="ja-JP" altLang="en-US" sz="2000" b="0" dirty="0"/>
              <a:t>億円</a:t>
            </a:r>
            <a:endParaRPr lang="en-US" altLang="ja-JP" sz="2000" b="0" dirty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F29B74A-95F3-42E8-B3A6-72946D0A43F0}"/>
              </a:ext>
            </a:extLst>
          </p:cNvPr>
          <p:cNvSpPr txBox="1">
            <a:spLocks/>
          </p:cNvSpPr>
          <p:nvPr/>
        </p:nvSpPr>
        <p:spPr>
          <a:xfrm>
            <a:off x="1837311" y="1844310"/>
            <a:ext cx="2197977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dirty="0"/>
              <a:t>愛媛県今治市</a:t>
            </a:r>
            <a:endParaRPr lang="en-US" altLang="ja-JP" sz="200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B903D16-CD73-40EC-85D2-CE6F73A59858}"/>
              </a:ext>
            </a:extLst>
          </p:cNvPr>
          <p:cNvSpPr txBox="1">
            <a:spLocks/>
          </p:cNvSpPr>
          <p:nvPr/>
        </p:nvSpPr>
        <p:spPr>
          <a:xfrm>
            <a:off x="5624872" y="3700947"/>
            <a:ext cx="3351944" cy="998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イオン</a:t>
            </a:r>
            <a:endParaRPr lang="en-US" altLang="ja-JP" sz="2000" b="0" dirty="0"/>
          </a:p>
        </p:txBody>
      </p:sp>
    </p:spTree>
    <p:extLst>
      <p:ext uri="{BB962C8B-B14F-4D97-AF65-F5344CB8AC3E}">
        <p14:creationId xmlns:p14="http://schemas.microsoft.com/office/powerpoint/2010/main" val="69920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今治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3420092" y="6034478"/>
            <a:ext cx="534273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重松飯店の「焼豚卵飯」</a:t>
            </a:r>
            <a:endParaRPr lang="en-US" altLang="ja-JP" sz="2000" b="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2F47C6-D9EE-6838-1250-88BEB1BF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5853"/>
            <a:ext cx="6096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今治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4311DC6-8AB4-41FF-BAD4-5E7986D26AC6}"/>
              </a:ext>
            </a:extLst>
          </p:cNvPr>
          <p:cNvSpPr txBox="1">
            <a:spLocks/>
          </p:cNvSpPr>
          <p:nvPr/>
        </p:nvSpPr>
        <p:spPr>
          <a:xfrm>
            <a:off x="5734202" y="6034478"/>
            <a:ext cx="3170583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愛媛県南予の鯛めし</a:t>
            </a:r>
            <a:endParaRPr lang="en-US" altLang="ja-JP" sz="2000" b="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8F6BB68-0AFF-464A-9292-31ED70A3FCEC}"/>
              </a:ext>
            </a:extLst>
          </p:cNvPr>
          <p:cNvSpPr txBox="1">
            <a:spLocks/>
          </p:cNvSpPr>
          <p:nvPr/>
        </p:nvSpPr>
        <p:spPr>
          <a:xfrm>
            <a:off x="1046246" y="5200354"/>
            <a:ext cx="3170583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愛媛県東予の鯛めし</a:t>
            </a:r>
            <a:endParaRPr lang="en-US" altLang="ja-JP" sz="2000" b="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826F6C-F5D3-2AD8-C5CF-D427361A0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" y="1714500"/>
            <a:ext cx="4495800" cy="3429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B910AA9-8F91-7B93-7953-0C8BB7A2C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52" y="2243528"/>
            <a:ext cx="44958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1AEE4BD-EBA9-B03D-E94D-F2798BAC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18" y="4084842"/>
            <a:ext cx="3562350" cy="21526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E542FE1-4753-19EF-BF97-6D36EF750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84" y="1120198"/>
            <a:ext cx="3200400" cy="24003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7B4274-5115-BCF7-F51E-B7F439957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0" y="3982137"/>
            <a:ext cx="3467100" cy="23050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D6F5AF-984A-B328-E871-9F1030CAB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0" y="1061117"/>
            <a:ext cx="3352800" cy="25146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440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平成２２年～平成２４年　国土交通省（川崎市に居住）</a:t>
            </a:r>
            <a:endParaRPr lang="en-US" altLang="ja-JP" b="0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2635B6F-A5B4-483D-8800-C786681A9AD4}"/>
              </a:ext>
            </a:extLst>
          </p:cNvPr>
          <p:cNvSpPr txBox="1">
            <a:spLocks/>
          </p:cNvSpPr>
          <p:nvPr/>
        </p:nvSpPr>
        <p:spPr>
          <a:xfrm>
            <a:off x="2465937" y="3622259"/>
            <a:ext cx="4193278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en-US" altLang="ja-JP" dirty="0"/>
              <a:t>2011.3.11</a:t>
            </a:r>
            <a:r>
              <a:rPr lang="ja-JP" altLang="en-US" dirty="0"/>
              <a:t>東日本大震災</a:t>
            </a:r>
            <a:endParaRPr lang="en-US" altLang="ja-JP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E9BC3D53-9C51-48D4-93F4-2283F2BB63ED}"/>
              </a:ext>
            </a:extLst>
          </p:cNvPr>
          <p:cNvSpPr txBox="1">
            <a:spLocks/>
          </p:cNvSpPr>
          <p:nvPr/>
        </p:nvSpPr>
        <p:spPr>
          <a:xfrm>
            <a:off x="529048" y="1061117"/>
            <a:ext cx="255995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千葉県浦安市</a:t>
            </a:r>
            <a:endParaRPr lang="en-US" altLang="ja-JP" sz="2000" b="0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7FEF3406-E70F-4651-AAB9-30E3F2421506}"/>
              </a:ext>
            </a:extLst>
          </p:cNvPr>
          <p:cNvSpPr txBox="1">
            <a:spLocks/>
          </p:cNvSpPr>
          <p:nvPr/>
        </p:nvSpPr>
        <p:spPr>
          <a:xfrm>
            <a:off x="529048" y="4012908"/>
            <a:ext cx="255995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茨城県潮来市</a:t>
            </a:r>
            <a:endParaRPr lang="en-US" altLang="ja-JP" sz="2000" b="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47CD0263-4F28-4293-8CEB-7756F544F8E9}"/>
              </a:ext>
            </a:extLst>
          </p:cNvPr>
          <p:cNvSpPr txBox="1">
            <a:spLocks/>
          </p:cNvSpPr>
          <p:nvPr/>
        </p:nvSpPr>
        <p:spPr>
          <a:xfrm>
            <a:off x="4886218" y="2795322"/>
            <a:ext cx="3348039" cy="8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>
                <a:solidFill>
                  <a:schemeClr val="bg1"/>
                </a:solidFill>
              </a:rPr>
              <a:t>茨城県つくば市　</a:t>
            </a:r>
            <a:endParaRPr lang="en-US" altLang="ja-JP" sz="2000" b="0" dirty="0">
              <a:solidFill>
                <a:schemeClr val="bg1"/>
              </a:solidFill>
            </a:endParaRPr>
          </a:p>
          <a:p>
            <a:r>
              <a:rPr lang="ja-JP" altLang="en-US" sz="2000" b="0" dirty="0">
                <a:solidFill>
                  <a:schemeClr val="bg1"/>
                </a:solidFill>
              </a:rPr>
              <a:t>国土技術政策総合研究所</a:t>
            </a:r>
            <a:endParaRPr lang="en-US" altLang="ja-JP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7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440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平成２２年～平成２４年　国土交通省（川崎市に居住）</a:t>
            </a:r>
            <a:endParaRPr lang="en-US" altLang="ja-JP" b="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E9BC3D53-9C51-48D4-93F4-2283F2BB63ED}"/>
              </a:ext>
            </a:extLst>
          </p:cNvPr>
          <p:cNvSpPr txBox="1">
            <a:spLocks/>
          </p:cNvSpPr>
          <p:nvPr/>
        </p:nvSpPr>
        <p:spPr>
          <a:xfrm>
            <a:off x="362003" y="4795564"/>
            <a:ext cx="4132405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国土交通省 日豊庵　そばセット</a:t>
            </a:r>
            <a:endParaRPr lang="en-US" altLang="ja-JP" sz="2000" b="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AC61A4C-D9B0-4F12-A7EE-46CABB1CF308}"/>
              </a:ext>
            </a:extLst>
          </p:cNvPr>
          <p:cNvSpPr txBox="1">
            <a:spLocks/>
          </p:cNvSpPr>
          <p:nvPr/>
        </p:nvSpPr>
        <p:spPr>
          <a:xfrm>
            <a:off x="5406888" y="6237492"/>
            <a:ext cx="3643466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農林水産省　寿司処いっしん</a:t>
            </a:r>
            <a:endParaRPr lang="en-US" altLang="ja-JP" sz="2000" b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8C6A35-A1C3-DD4F-2CE4-B3372FA9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8" y="1505512"/>
            <a:ext cx="4343400" cy="32575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CA85B8D-0078-F7F5-01FA-06ED95CAD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52" y="2798967"/>
            <a:ext cx="4572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440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平成２２年～平成２４年　国土交通省（川崎市に居住）</a:t>
            </a:r>
            <a:endParaRPr lang="en-US" altLang="ja-JP" b="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4E810652-1482-4B8F-AB7E-E8CB7C3AC028}"/>
              </a:ext>
            </a:extLst>
          </p:cNvPr>
          <p:cNvSpPr txBox="1">
            <a:spLocks/>
          </p:cNvSpPr>
          <p:nvPr/>
        </p:nvSpPr>
        <p:spPr>
          <a:xfrm>
            <a:off x="1798986" y="5720080"/>
            <a:ext cx="6192078" cy="103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川崎市　小田急線「読売ランド前」駅　徒歩１分</a:t>
            </a:r>
            <a:endParaRPr lang="en-US" altLang="ja-JP" sz="2000" b="0" dirty="0"/>
          </a:p>
          <a:p>
            <a:pPr algn="ctr"/>
            <a:r>
              <a:rPr lang="ja-JP" altLang="en-US" sz="2000" b="0" dirty="0"/>
              <a:t>モンタナ</a:t>
            </a:r>
            <a:endParaRPr lang="en-US" altLang="ja-JP" sz="2000" b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AD502F-99BD-68E2-677F-05F5EAF6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152318"/>
            <a:ext cx="63627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CA44C-61BA-40D8-9EC4-FE5B36B3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本日の内容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E50254-F378-4BB2-BA90-F0C31317A185}"/>
              </a:ext>
            </a:extLst>
          </p:cNvPr>
          <p:cNvSpPr txBox="1">
            <a:spLocks/>
          </p:cNvSpPr>
          <p:nvPr/>
        </p:nvSpPr>
        <p:spPr>
          <a:xfrm>
            <a:off x="628650" y="1176127"/>
            <a:ext cx="7886700" cy="448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6000" dirty="0"/>
              <a:t>１．誕生</a:t>
            </a:r>
            <a:endParaRPr lang="en-US" altLang="ja-JP" sz="6000" dirty="0"/>
          </a:p>
          <a:p>
            <a:endParaRPr lang="en-US" altLang="ja-JP" sz="6000" dirty="0"/>
          </a:p>
          <a:p>
            <a:r>
              <a:rPr lang="ja-JP" altLang="en-US" sz="6000" dirty="0"/>
              <a:t>２．職歴と出会い</a:t>
            </a:r>
          </a:p>
        </p:txBody>
      </p:sp>
    </p:spTree>
    <p:extLst>
      <p:ext uri="{BB962C8B-B14F-4D97-AF65-F5344CB8AC3E}">
        <p14:creationId xmlns:p14="http://schemas.microsoft.com/office/powerpoint/2010/main" val="30986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B63E0A5-22DB-D1C6-661C-24EE2D08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9" y="1839213"/>
            <a:ext cx="4238625" cy="3190875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名古屋</a:t>
            </a:r>
            <a:endParaRPr lang="en-US" altLang="ja-JP" b="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538488" y="5119045"/>
            <a:ext cx="3030404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面積</a:t>
            </a:r>
            <a:r>
              <a:rPr lang="en-US" altLang="ja-JP" sz="2000" b="0" dirty="0"/>
              <a:t>1.5ha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F29B74A-95F3-42E8-B3A6-72946D0A43F0}"/>
              </a:ext>
            </a:extLst>
          </p:cNvPr>
          <p:cNvSpPr txBox="1">
            <a:spLocks/>
          </p:cNvSpPr>
          <p:nvPr/>
        </p:nvSpPr>
        <p:spPr>
          <a:xfrm>
            <a:off x="1837311" y="1844310"/>
            <a:ext cx="2197977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dirty="0"/>
              <a:t>岐阜県大垣市</a:t>
            </a:r>
            <a:endParaRPr lang="en-US" altLang="ja-JP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85620B-685B-EF57-F3F6-EBBC932A0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7" y="759675"/>
            <a:ext cx="2981325" cy="29813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9DF407-B5F8-98D3-5D27-C24806FD1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33" y="3914132"/>
            <a:ext cx="3514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名古屋</a:t>
            </a:r>
            <a:endParaRPr lang="en-US" altLang="ja-JP" b="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1393301" y="5141283"/>
            <a:ext cx="3030404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金蝶園の水まんじゅう</a:t>
            </a:r>
            <a:endParaRPr lang="en-US" altLang="ja-JP" sz="2000" b="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BC27C081-0197-4D87-A2E7-1C4F050F21C5}"/>
              </a:ext>
            </a:extLst>
          </p:cNvPr>
          <p:cNvSpPr txBox="1">
            <a:spLocks/>
          </p:cNvSpPr>
          <p:nvPr/>
        </p:nvSpPr>
        <p:spPr>
          <a:xfrm>
            <a:off x="7202732" y="6326945"/>
            <a:ext cx="1831937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dirty="0"/>
              <a:t>岐阜県大垣市</a:t>
            </a:r>
            <a:endParaRPr lang="en-US" altLang="ja-JP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881942-CA46-5B78-B397-73715010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1" y="1716717"/>
            <a:ext cx="5114925" cy="33528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E54719-E940-2687-1B5C-F73A1B806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2" y="3027567"/>
            <a:ext cx="42672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東京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名古屋</a:t>
            </a:r>
            <a:endParaRPr lang="en-US" altLang="ja-JP" b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3E9A7EE-D8B3-410B-B532-9847C09E0517}"/>
              </a:ext>
            </a:extLst>
          </p:cNvPr>
          <p:cNvSpPr txBox="1">
            <a:spLocks/>
          </p:cNvSpPr>
          <p:nvPr/>
        </p:nvSpPr>
        <p:spPr>
          <a:xfrm>
            <a:off x="1756152" y="5953743"/>
            <a:ext cx="5631695" cy="56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「飛騨牛」の名づけ親　吉田ハムのコロッケ</a:t>
            </a:r>
            <a:endParaRPr lang="en-US" altLang="ja-JP" sz="2000" b="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BC27C081-0197-4D87-A2E7-1C4F050F21C5}"/>
              </a:ext>
            </a:extLst>
          </p:cNvPr>
          <p:cNvSpPr txBox="1">
            <a:spLocks/>
          </p:cNvSpPr>
          <p:nvPr/>
        </p:nvSpPr>
        <p:spPr>
          <a:xfrm>
            <a:off x="7202732" y="6326945"/>
            <a:ext cx="1831937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dirty="0"/>
              <a:t>岐阜県大垣市</a:t>
            </a:r>
            <a:endParaRPr lang="en-US" altLang="ja-JP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ECC895C-A923-9E3B-6D96-2D83969B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96" y="1743693"/>
            <a:ext cx="57721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大垣といえば　「奥の細道　むすびの地」</a:t>
            </a:r>
            <a:endParaRPr lang="en-US" altLang="ja-JP" b="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1024618" y="5556366"/>
            <a:ext cx="7094764" cy="914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蛤のふたみにわかれ行秋ぞ</a:t>
            </a:r>
            <a:endParaRPr lang="en-US" altLang="ja-JP" sz="4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1A9311-89C9-54B9-6AAE-64D24A47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94537"/>
            <a:ext cx="6800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有限会社ニューライフにて修行</a:t>
            </a:r>
            <a:endParaRPr lang="en-US" altLang="ja-JP" b="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A6D552-3AC0-F8BB-8D47-A953328A0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2" y="1610346"/>
            <a:ext cx="3305175" cy="43529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1E1908-B422-CF0F-6B26-DDBD05047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27" y="2505696"/>
            <a:ext cx="49720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FD6C961F-51D1-4F33-B27F-282D650D641F}"/>
              </a:ext>
            </a:extLst>
          </p:cNvPr>
          <p:cNvSpPr txBox="1">
            <a:spLocks/>
          </p:cNvSpPr>
          <p:nvPr/>
        </p:nvSpPr>
        <p:spPr>
          <a:xfrm>
            <a:off x="628650" y="3013284"/>
            <a:ext cx="7886700" cy="90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pPr algn="ctr"/>
            <a:r>
              <a:rPr lang="ja-JP" altLang="en-US" sz="5400" dirty="0"/>
              <a:t>ご清聴ありがとうございました</a:t>
            </a:r>
            <a:endParaRPr lang="en-US" altLang="ja-JP" sz="540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DBC1087-CF7C-4E46-BBF5-6002A3B6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500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EE4EF-58F5-4D1C-A956-EF3C96D6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１．誕生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0DB42F3-9F13-4D12-B2D0-2EE09AC64BE9}"/>
              </a:ext>
            </a:extLst>
          </p:cNvPr>
          <p:cNvSpPr txBox="1">
            <a:spLocks/>
          </p:cNvSpPr>
          <p:nvPr/>
        </p:nvSpPr>
        <p:spPr>
          <a:xfrm>
            <a:off x="0" y="749211"/>
            <a:ext cx="9143999" cy="54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dirty="0"/>
              <a:t>昭和５３年７月２４日　名古屋市天白区の地にて誕生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4ACC8C-07E6-628B-4FC3-1C20D616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3" y="1377812"/>
            <a:ext cx="64674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EE4EF-58F5-4D1C-A956-EF3C96D6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１．誕生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0DB42F3-9F13-4D12-B2D0-2EE09AC64BE9}"/>
              </a:ext>
            </a:extLst>
          </p:cNvPr>
          <p:cNvSpPr txBox="1">
            <a:spLocks/>
          </p:cNvSpPr>
          <p:nvPr/>
        </p:nvSpPr>
        <p:spPr>
          <a:xfrm>
            <a:off x="0" y="749211"/>
            <a:ext cx="9143999" cy="54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dirty="0"/>
              <a:t>八事東小学校、御幸山中学校、名古屋学院高校、日本大学　卒業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856399-3EA3-E209-2849-E4659BB6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94" y="1295863"/>
            <a:ext cx="67246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4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236016-D883-43C9-8481-4BF61D48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15C2ED9-615D-47D6-84DA-22B58EA14F2E}"/>
              </a:ext>
            </a:extLst>
          </p:cNvPr>
          <p:cNvSpPr txBox="1">
            <a:spLocks/>
          </p:cNvSpPr>
          <p:nvPr/>
        </p:nvSpPr>
        <p:spPr>
          <a:xfrm>
            <a:off x="628650" y="1176127"/>
            <a:ext cx="7886700" cy="448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主な職歴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　・平成１３年　地域振興整備公団　入団</a:t>
            </a:r>
            <a:endParaRPr lang="en-US" altLang="ja-JP" b="0" dirty="0"/>
          </a:p>
          <a:p>
            <a:r>
              <a:rPr lang="ja-JP" altLang="en-US" b="0" dirty="0"/>
              <a:t>　　　　　　　　　（後のＵＲ都市機構）</a:t>
            </a:r>
            <a:endParaRPr lang="en-US" altLang="ja-JP" b="0" dirty="0"/>
          </a:p>
          <a:p>
            <a:r>
              <a:rPr lang="ja-JP" altLang="en-US" b="0" dirty="0"/>
              <a:t>　　平成２７年　退職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　・平成２２年　国土交通省　入省</a:t>
            </a:r>
            <a:endParaRPr lang="en-US" altLang="ja-JP" b="0" dirty="0"/>
          </a:p>
          <a:p>
            <a:r>
              <a:rPr lang="ja-JP" altLang="en-US" b="0" dirty="0"/>
              <a:t>　　平成２４年　退職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　・平成２７年　現在の職に至る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　</a:t>
            </a:r>
            <a:r>
              <a:rPr lang="en-US" altLang="ja-JP" b="0" dirty="0"/>
              <a:t>※</a:t>
            </a:r>
            <a:r>
              <a:rPr lang="ja-JP" altLang="en-US" b="0" dirty="0"/>
              <a:t>平成２８年　有限会社ニューライフにて修行</a:t>
            </a:r>
            <a:endParaRPr lang="en-US" altLang="ja-JP" b="0" dirty="0"/>
          </a:p>
        </p:txBody>
      </p:sp>
    </p:spTree>
    <p:extLst>
      <p:ext uri="{BB962C8B-B14F-4D97-AF65-F5344CB8AC3E}">
        <p14:creationId xmlns:p14="http://schemas.microsoft.com/office/powerpoint/2010/main" val="94906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52EC33B-69B7-4276-99E0-3324BDE6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DC10784-C69C-4C05-8CCA-284DB3900D62}"/>
              </a:ext>
            </a:extLst>
          </p:cNvPr>
          <p:cNvSpPr txBox="1">
            <a:spLocks/>
          </p:cNvSpPr>
          <p:nvPr/>
        </p:nvSpPr>
        <p:spPr>
          <a:xfrm>
            <a:off x="628650" y="1176127"/>
            <a:ext cx="7886700" cy="448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5400" dirty="0"/>
              <a:t>職を通じた食との出会い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419430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BFEFEAA2-40DE-72AA-82B8-EB2321333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61" y="3722892"/>
            <a:ext cx="3352800" cy="2514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CC2CD9B-CAAE-DC4C-8EFC-616E4C070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91" y="993038"/>
            <a:ext cx="3352800" cy="25146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ED9FFB-6893-C6C1-6255-34EC1A383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0" y="1792427"/>
            <a:ext cx="5353050" cy="401955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東京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7A0E868-E674-40E4-AF3E-EB7076A37227}"/>
              </a:ext>
            </a:extLst>
          </p:cNvPr>
          <p:cNvSpPr txBox="1">
            <a:spLocks/>
          </p:cNvSpPr>
          <p:nvPr/>
        </p:nvSpPr>
        <p:spPr>
          <a:xfrm>
            <a:off x="5581049" y="935755"/>
            <a:ext cx="170704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イオン</a:t>
            </a:r>
            <a:endParaRPr lang="en-US" altLang="ja-JP" sz="2000" b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B903D16-CD73-40EC-85D2-CE6F73A59858}"/>
              </a:ext>
            </a:extLst>
          </p:cNvPr>
          <p:cNvSpPr txBox="1">
            <a:spLocks/>
          </p:cNvSpPr>
          <p:nvPr/>
        </p:nvSpPr>
        <p:spPr>
          <a:xfrm>
            <a:off x="5531354" y="3722942"/>
            <a:ext cx="3351944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プレミアムアウトレット</a:t>
            </a:r>
            <a:endParaRPr lang="en-US" altLang="ja-JP" sz="2000" b="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943F2E2-AF3B-440C-8568-F5B9432A7ED0}"/>
              </a:ext>
            </a:extLst>
          </p:cNvPr>
          <p:cNvSpPr txBox="1">
            <a:spLocks/>
          </p:cNvSpPr>
          <p:nvPr/>
        </p:nvSpPr>
        <p:spPr>
          <a:xfrm>
            <a:off x="219692" y="5854149"/>
            <a:ext cx="534273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面積</a:t>
            </a:r>
            <a:r>
              <a:rPr lang="en-US" altLang="ja-JP" sz="2000" b="0" dirty="0"/>
              <a:t>150ha</a:t>
            </a:r>
            <a:r>
              <a:rPr lang="ja-JP" altLang="en-US" sz="2000" b="0" dirty="0"/>
              <a:t>、人口</a:t>
            </a:r>
            <a:r>
              <a:rPr lang="en-US" altLang="ja-JP" sz="2000" b="0" dirty="0"/>
              <a:t>3,300</a:t>
            </a:r>
            <a:r>
              <a:rPr lang="ja-JP" altLang="en-US" sz="2000" b="0" dirty="0"/>
              <a:t>人、総事業費</a:t>
            </a:r>
            <a:r>
              <a:rPr lang="en-US" altLang="ja-JP" sz="2000" b="0" dirty="0"/>
              <a:t>450</a:t>
            </a:r>
            <a:r>
              <a:rPr lang="ja-JP" altLang="en-US" sz="2000" b="0" dirty="0"/>
              <a:t>億円</a:t>
            </a:r>
            <a:endParaRPr lang="en-US" altLang="ja-JP" sz="2000" b="0" dirty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5975F1A-964A-42D1-91A8-14E41705988E}"/>
              </a:ext>
            </a:extLst>
          </p:cNvPr>
          <p:cNvSpPr txBox="1">
            <a:spLocks/>
          </p:cNvSpPr>
          <p:nvPr/>
        </p:nvSpPr>
        <p:spPr>
          <a:xfrm>
            <a:off x="1986397" y="1844310"/>
            <a:ext cx="1869986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dirty="0"/>
              <a:t>栃木県佐野市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60877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東京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D843987C-B235-45EA-97EB-50815B8E1832}"/>
              </a:ext>
            </a:extLst>
          </p:cNvPr>
          <p:cNvSpPr txBox="1">
            <a:spLocks/>
          </p:cNvSpPr>
          <p:nvPr/>
        </p:nvSpPr>
        <p:spPr>
          <a:xfrm>
            <a:off x="3678509" y="6034478"/>
            <a:ext cx="534273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佐野ラーメン</a:t>
            </a:r>
            <a:endParaRPr lang="en-US" altLang="ja-JP" sz="2000" b="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748292-DE0E-789E-29A4-B5E37C6D1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39" y="1757753"/>
            <a:ext cx="56959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9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D33D0B1-CF19-4D29-8675-EB3FA68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100"/>
          </a:xfrm>
        </p:spPr>
        <p:txBody>
          <a:bodyPr/>
          <a:lstStyle/>
          <a:p>
            <a:r>
              <a:rPr kumimoji="1" lang="ja-JP" altLang="en-US" dirty="0"/>
              <a:t>２．職歴と出会い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14AB6B9-55FB-4E62-9D16-F1EB8FC83C0D}"/>
              </a:ext>
            </a:extLst>
          </p:cNvPr>
          <p:cNvSpPr txBox="1">
            <a:spLocks/>
          </p:cNvSpPr>
          <p:nvPr/>
        </p:nvSpPr>
        <p:spPr>
          <a:xfrm>
            <a:off x="2489" y="620508"/>
            <a:ext cx="9141511" cy="112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b="0" dirty="0"/>
              <a:t>平成１３年～２７年　ＵＲ都市機構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東京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浜松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今治</a:t>
            </a:r>
            <a:r>
              <a:rPr lang="ja-JP" altLang="en-US" b="0" dirty="0"/>
              <a:t>　→　</a:t>
            </a:r>
            <a:r>
              <a:rPr lang="ja-JP" altLang="en-US" b="0" dirty="0">
                <a:solidFill>
                  <a:schemeClr val="bg1">
                    <a:lumMod val="50000"/>
                  </a:schemeClr>
                </a:solidFill>
              </a:rPr>
              <a:t>名古屋</a:t>
            </a:r>
            <a:endParaRPr lang="en-US" altLang="ja-JP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D843987C-B235-45EA-97EB-50815B8E1832}"/>
              </a:ext>
            </a:extLst>
          </p:cNvPr>
          <p:cNvSpPr txBox="1">
            <a:spLocks/>
          </p:cNvSpPr>
          <p:nvPr/>
        </p:nvSpPr>
        <p:spPr>
          <a:xfrm>
            <a:off x="3698388" y="6047005"/>
            <a:ext cx="3268942" cy="4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</a:lstStyle>
          <a:p>
            <a:r>
              <a:rPr lang="ja-JP" altLang="en-US" sz="2000" b="0" dirty="0"/>
              <a:t>青竹打ちの平麺</a:t>
            </a:r>
            <a:endParaRPr lang="en-US" altLang="ja-JP" sz="2000" b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5FF666-1C07-FCE7-0066-129D77A6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70280"/>
            <a:ext cx="5715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3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603</Words>
  <Application>Microsoft Office PowerPoint</Application>
  <PresentationFormat>画面に合わせる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ＭＳ ゴシック</vt:lpstr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本日の内容</vt:lpstr>
      <vt:lpstr>１．誕生</vt:lpstr>
      <vt:lpstr>１．誕生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２．職歴と出会い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12</cp:revision>
  <dcterms:created xsi:type="dcterms:W3CDTF">2022-01-07T00:38:02Z</dcterms:created>
  <dcterms:modified xsi:type="dcterms:W3CDTF">2022-05-16T07:19:43Z</dcterms:modified>
</cp:coreProperties>
</file>